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>
        <p:scale>
          <a:sx n="90" d="100"/>
          <a:sy n="90" d="100"/>
        </p:scale>
        <p:origin x="-1234" y="-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Sikorová" userId="da13f5a570990407" providerId="LiveId" clId="{90113751-5FE6-4F80-80AE-DE5E6BB6E9E5}"/>
    <pc:docChg chg="custSel modSld">
      <pc:chgData name="Eva Sikorová" userId="da13f5a570990407" providerId="LiveId" clId="{90113751-5FE6-4F80-80AE-DE5E6BB6E9E5}" dt="2021-11-08T16:12:49.133" v="1" actId="5793"/>
      <pc:docMkLst>
        <pc:docMk/>
      </pc:docMkLst>
      <pc:sldChg chg="modSp mod">
        <pc:chgData name="Eva Sikorová" userId="da13f5a570990407" providerId="LiveId" clId="{90113751-5FE6-4F80-80AE-DE5E6BB6E9E5}" dt="2021-11-08T16:12:49.133" v="1" actId="5793"/>
        <pc:sldMkLst>
          <pc:docMk/>
          <pc:sldMk cId="0" sldId="256"/>
        </pc:sldMkLst>
        <pc:spChg chg="mod">
          <ac:chgData name="Eva Sikorová" userId="da13f5a570990407" providerId="LiveId" clId="{90113751-5FE6-4F80-80AE-DE5E6BB6E9E5}" dt="2021-11-08T16:12:49.133" v="1" actId="5793"/>
          <ac:spMkLst>
            <pc:docMk/>
            <pc:sldMk cId="0" sldId="256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79B1A-E7DD-4B5A-B89E-13E844BBBC64}" type="datetimeFigureOut">
              <a:rPr lang="cs-CZ" smtClean="0"/>
              <a:pPr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D1750-A913-4E4F-82DE-05EDAD7DE7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5160263" y="2361644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/>
              <a:t> Nerudova 1041, Nový Bohumín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604722" y="4447559"/>
            <a:ext cx="2711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 </a:t>
            </a:r>
            <a:endParaRPr lang="cs-CZ" sz="1600" dirty="0" smtClean="0"/>
          </a:p>
          <a:p>
            <a:pPr algn="r"/>
            <a:r>
              <a:rPr lang="cs-CZ" sz="1600" dirty="0" smtClean="0"/>
              <a:t>     </a:t>
            </a:r>
            <a:r>
              <a:rPr lang="cs-CZ" sz="1600" b="1" dirty="0" smtClean="0"/>
              <a:t>MŠ speciální</a:t>
            </a:r>
          </a:p>
          <a:p>
            <a:pPr algn="r"/>
            <a:r>
              <a:rPr lang="cs-CZ" sz="1600" b="1" dirty="0" smtClean="0"/>
              <a:t>ZŠ </a:t>
            </a:r>
            <a:r>
              <a:rPr lang="cs-CZ" sz="1600" b="1" dirty="0"/>
              <a:t>speciální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67544" y="548680"/>
            <a:ext cx="4177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dirty="0"/>
              <a:t>Mateřská škola, základní škola a střední škola Slezské diakonie,</a:t>
            </a:r>
          </a:p>
          <a:p>
            <a:r>
              <a:rPr lang="cs-CZ" sz="1200" b="1" dirty="0"/>
              <a:t>odloučené pracoviště Bohumín.</a:t>
            </a:r>
          </a:p>
        </p:txBody>
      </p:sp>
      <p:pic>
        <p:nvPicPr>
          <p:cNvPr id="5" name="Obrázek 4" descr="logo_skola_s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860032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/>
        </p:nvSpPr>
        <p:spPr>
          <a:xfrm>
            <a:off x="755576" y="1268760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spc="300" dirty="0">
                <a:solidFill>
                  <a:srgbClr val="00B050"/>
                </a:solidFill>
                <a:latin typeface="Franklin Gothic Heavy" pitchFamily="34" charset="0"/>
              </a:rPr>
              <a:t>DEN OTEVŘENÝCH DVEŘÍ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3326917" y="5072707"/>
            <a:ext cx="2706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Century Gothic" pitchFamily="34" charset="0"/>
              </a:rPr>
              <a:t>Od 8.00  – 14.00 hodin</a:t>
            </a:r>
            <a:r>
              <a:rPr lang="cs-CZ" sz="2000" dirty="0">
                <a:latin typeface="Century Gothic" pitchFamily="34" charset="0"/>
              </a:rPr>
              <a:t>.</a:t>
            </a:r>
          </a:p>
        </p:txBody>
      </p:sp>
      <p:sp>
        <p:nvSpPr>
          <p:cNvPr id="32" name="Obdélník 31"/>
          <p:cNvSpPr/>
          <p:nvPr/>
        </p:nvSpPr>
        <p:spPr>
          <a:xfrm>
            <a:off x="0" y="5733256"/>
            <a:ext cx="9144000" cy="11247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 flipH="1">
            <a:off x="6049986" y="5737516"/>
            <a:ext cx="26642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b="1" u="sng" dirty="0"/>
              <a:t>Kontakt:</a:t>
            </a:r>
          </a:p>
          <a:p>
            <a:pPr fontAlgn="t"/>
            <a:r>
              <a:rPr lang="cs-CZ" sz="1200" dirty="0"/>
              <a:t>Mgr. Maria </a:t>
            </a:r>
            <a:r>
              <a:rPr lang="cs-CZ" sz="1200" dirty="0" err="1"/>
              <a:t>Gałuszková</a:t>
            </a:r>
            <a:r>
              <a:rPr lang="cs-CZ" sz="1200" dirty="0"/>
              <a:t>,</a:t>
            </a:r>
          </a:p>
          <a:p>
            <a:pPr fontAlgn="t"/>
            <a:r>
              <a:rPr lang="cs-CZ" sz="1200" dirty="0"/>
              <a:t>vedoucí odloučeného pracoviště</a:t>
            </a:r>
          </a:p>
          <a:p>
            <a:pPr fontAlgn="t"/>
            <a:r>
              <a:rPr lang="cs-CZ" sz="1200" dirty="0"/>
              <a:t>Tel.:+420 733 142 422</a:t>
            </a:r>
          </a:p>
          <a:p>
            <a:pPr fontAlgn="t"/>
            <a:r>
              <a:rPr lang="cs-CZ" sz="1200" dirty="0"/>
              <a:t>www.</a:t>
            </a:r>
            <a:r>
              <a:rPr lang="cs-CZ" sz="1200" dirty="0" err="1"/>
              <a:t>skolasd.eu</a:t>
            </a:r>
            <a:endParaRPr lang="cs-CZ" sz="12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1202294" y="2376840"/>
            <a:ext cx="2677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dirty="0"/>
              <a:t>   nám. Svobody 7, Starý Bohumín</a:t>
            </a:r>
          </a:p>
        </p:txBody>
      </p:sp>
      <p:cxnSp>
        <p:nvCxnSpPr>
          <p:cNvPr id="36" name="Přímá spojovací čára 35"/>
          <p:cNvCxnSpPr>
            <a:cxnSpLocks/>
          </p:cNvCxnSpPr>
          <p:nvPr/>
        </p:nvCxnSpPr>
        <p:spPr>
          <a:xfrm>
            <a:off x="4499992" y="2492896"/>
            <a:ext cx="0" cy="213875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ovéPole 37"/>
          <p:cNvSpPr txBox="1"/>
          <p:nvPr/>
        </p:nvSpPr>
        <p:spPr>
          <a:xfrm>
            <a:off x="604901" y="4693780"/>
            <a:ext cx="3650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SŠ obor Praktická škola </a:t>
            </a:r>
            <a:r>
              <a:rPr lang="cs-CZ" sz="1600" b="1" dirty="0"/>
              <a:t>jednoletá a </a:t>
            </a:r>
            <a:r>
              <a:rPr lang="cs-CZ" sz="1600" b="1" dirty="0" smtClean="0"/>
              <a:t>     Praktická škola dvouletá</a:t>
            </a:r>
          </a:p>
          <a:p>
            <a:r>
              <a:rPr lang="cs-CZ" sz="1600" b="1" dirty="0" smtClean="0"/>
              <a:t>ZŠ speciální</a:t>
            </a:r>
            <a:endParaRPr lang="cs-CZ" sz="1600" b="1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538799" y="1957274"/>
            <a:ext cx="2650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C00000"/>
                </a:solidFill>
              </a:rPr>
              <a:t>Středa 1</a:t>
            </a:r>
            <a:r>
              <a:rPr lang="cs-CZ" sz="2000" b="1" dirty="0">
                <a:solidFill>
                  <a:srgbClr val="C00000"/>
                </a:solidFill>
              </a:rPr>
              <a:t>. prosince 2021</a:t>
            </a:r>
          </a:p>
        </p:txBody>
      </p:sp>
      <p:pic>
        <p:nvPicPr>
          <p:cNvPr id="11270" name="Picture 6" descr="Image result for žáci na vozíčku kreslení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88640"/>
            <a:ext cx="2734323" cy="903159"/>
          </a:xfrm>
          <a:prstGeom prst="rect">
            <a:avLst/>
          </a:prstGeom>
          <a:noFill/>
        </p:spPr>
      </p:pic>
      <p:pic>
        <p:nvPicPr>
          <p:cNvPr id="1026" name="Picture 2" descr="MŠ, ZŠ a SŠ Slezské diakonie - základní škola speciální - nám. Svobody -  Vzdělávání">
            <a:extLst>
              <a:ext uri="{FF2B5EF4-FFF2-40B4-BE49-F238E27FC236}">
                <a16:creationId xmlns:a16="http://schemas.microsoft.com/office/drawing/2014/main" xmlns="" id="{DBFA4096-3DAC-46D3-91F5-7B3EF707E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294" y="2677058"/>
            <a:ext cx="2677528" cy="200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Š, ZŠ a SŠ Slezské diakonie - mateřská škola speciální - Fotogalerie -  Zpravodajství - Město Bohumín">
            <a:extLst>
              <a:ext uri="{FF2B5EF4-FFF2-40B4-BE49-F238E27FC236}">
                <a16:creationId xmlns:a16="http://schemas.microsoft.com/office/drawing/2014/main" xmlns="" id="{D0771A73-90D2-4DC0-8E6C-BBB595F50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263" y="2646410"/>
            <a:ext cx="2873107" cy="2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77</Words>
  <Application>Microsoft Office PowerPoint</Application>
  <PresentationFormat>Předvádění na obrazovce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eva</dc:creator>
  <cp:lastModifiedBy>N.Bohumín</cp:lastModifiedBy>
  <cp:revision>17</cp:revision>
  <dcterms:created xsi:type="dcterms:W3CDTF">2020-01-18T13:38:11Z</dcterms:created>
  <dcterms:modified xsi:type="dcterms:W3CDTF">2021-11-10T07:15:37Z</dcterms:modified>
</cp:coreProperties>
</file>