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29F-214D-4378-BC10-806EF1710B0A}" type="datetimeFigureOut">
              <a:rPr lang="cs-CZ" smtClean="0"/>
              <a:t>29.03.2020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BAE4-98F3-42A8-8240-10A432CE84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496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29F-214D-4378-BC10-806EF1710B0A}" type="datetimeFigureOut">
              <a:rPr lang="cs-CZ" smtClean="0"/>
              <a:t>29.03.2020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BAE4-98F3-42A8-8240-10A432CE84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4941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29F-214D-4378-BC10-806EF1710B0A}" type="datetimeFigureOut">
              <a:rPr lang="cs-CZ" smtClean="0"/>
              <a:t>29.03.2020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BAE4-98F3-42A8-8240-10A432CE84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450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29F-214D-4378-BC10-806EF1710B0A}" type="datetimeFigureOut">
              <a:rPr lang="cs-CZ" smtClean="0"/>
              <a:t>29.03.2020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BAE4-98F3-42A8-8240-10A432CE84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605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29F-214D-4378-BC10-806EF1710B0A}" type="datetimeFigureOut">
              <a:rPr lang="cs-CZ" smtClean="0"/>
              <a:t>29.03.2020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BAE4-98F3-42A8-8240-10A432CE84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49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29F-214D-4378-BC10-806EF1710B0A}" type="datetimeFigureOut">
              <a:rPr lang="cs-CZ" smtClean="0"/>
              <a:t>29.03.2020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BAE4-98F3-42A8-8240-10A432CE84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91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29F-214D-4378-BC10-806EF1710B0A}" type="datetimeFigureOut">
              <a:rPr lang="cs-CZ" smtClean="0"/>
              <a:t>29.03.2020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BAE4-98F3-42A8-8240-10A432CE84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024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29F-214D-4378-BC10-806EF1710B0A}" type="datetimeFigureOut">
              <a:rPr lang="cs-CZ" smtClean="0"/>
              <a:t>29.03.2020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BAE4-98F3-42A8-8240-10A432CE84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786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29F-214D-4378-BC10-806EF1710B0A}" type="datetimeFigureOut">
              <a:rPr lang="cs-CZ" smtClean="0"/>
              <a:t>29.03.2020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BAE4-98F3-42A8-8240-10A432CE84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4701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29F-214D-4378-BC10-806EF1710B0A}" type="datetimeFigureOut">
              <a:rPr lang="cs-CZ" smtClean="0"/>
              <a:t>29.03.2020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BAE4-98F3-42A8-8240-10A432CE84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6124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29F-214D-4378-BC10-806EF1710B0A}" type="datetimeFigureOut">
              <a:rPr lang="cs-CZ" smtClean="0"/>
              <a:t>29.03.2020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BAE4-98F3-42A8-8240-10A432CE84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168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6429F-214D-4378-BC10-806EF1710B0A}" type="datetimeFigureOut">
              <a:rPr lang="cs-CZ" smtClean="0"/>
              <a:t>29.03.2020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3BAE4-98F3-42A8-8240-10A432CE84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6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60" y="2708920"/>
            <a:ext cx="79896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6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MODRÁ JE DOBRÁ</a:t>
            </a:r>
            <a:endParaRPr lang="cs-CZ" sz="6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62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14059"/>
            <a:ext cx="5654040" cy="541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ázek 3" descr="Image result for question mark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1748">
            <a:off x="5662822" y="506698"/>
            <a:ext cx="2695575" cy="2695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578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538162"/>
            <a:ext cx="8886825" cy="5781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286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Image result for heart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74"/>
          <a:stretch/>
        </p:blipFill>
        <p:spPr bwMode="auto">
          <a:xfrm>
            <a:off x="906780" y="-387424"/>
            <a:ext cx="7330440" cy="68649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499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artoon Paint Images, Stock Photos &amp; Vectors | Shutter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50"/>
          <a:stretch/>
        </p:blipFill>
        <p:spPr bwMode="auto">
          <a:xfrm>
            <a:off x="1547664" y="902894"/>
            <a:ext cx="6192688" cy="477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39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Image result for like cartoo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7" y="-80962"/>
            <a:ext cx="7019925" cy="7019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722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Image result for heart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74"/>
          <a:stretch/>
        </p:blipFill>
        <p:spPr bwMode="auto">
          <a:xfrm>
            <a:off x="906780" y="-387424"/>
            <a:ext cx="7330440" cy="68649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8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artoon Paint Images, Stock Photos &amp; Vectors | Shutter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50"/>
          <a:stretch/>
        </p:blipFill>
        <p:spPr bwMode="auto">
          <a:xfrm>
            <a:off x="1547664" y="902894"/>
            <a:ext cx="6192688" cy="477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81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Image result for like cartoo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7" y="-80962"/>
            <a:ext cx="7019925" cy="7019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456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Image result for earth cartoon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35" b="95660" l="3646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0" y="19050"/>
            <a:ext cx="6819900" cy="6819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87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Image result for water cartoo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371475"/>
            <a:ext cx="6115050" cy="61150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bdélník 2"/>
          <p:cNvSpPr/>
          <p:nvPr/>
        </p:nvSpPr>
        <p:spPr>
          <a:xfrm>
            <a:off x="6012160" y="5877272"/>
            <a:ext cx="1617365" cy="60925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42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Image result for sky cartoo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9" r="1163"/>
          <a:stretch/>
        </p:blipFill>
        <p:spPr bwMode="auto">
          <a:xfrm>
            <a:off x="1450657" y="930275"/>
            <a:ext cx="6242685" cy="4997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441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Image result for like cartoo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7" y="-80962"/>
            <a:ext cx="7019925" cy="7019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127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Image result for heart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74"/>
          <a:stretch/>
        </p:blipFill>
        <p:spPr bwMode="auto">
          <a:xfrm>
            <a:off x="906780" y="-387424"/>
            <a:ext cx="7330440" cy="68649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999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artoon Paint Images, Stock Photos &amp; Vectors | Shutter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50"/>
          <a:stretch/>
        </p:blipFill>
        <p:spPr bwMode="auto">
          <a:xfrm>
            <a:off x="1547664" y="902894"/>
            <a:ext cx="6192688" cy="477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73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Image result for like cartoo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7" y="-80962"/>
            <a:ext cx="7019925" cy="7019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276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Image result for milka cow cartoo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1663"/>
            <a:ext cx="6219825" cy="6219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bdélník 2"/>
          <p:cNvSpPr/>
          <p:nvPr/>
        </p:nvSpPr>
        <p:spPr>
          <a:xfrm>
            <a:off x="4687060" y="509999"/>
            <a:ext cx="39770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7030A0"/>
                </a:solidFill>
              </a:rPr>
              <a:t>JÁ JSEM FIALOVÁ!</a:t>
            </a:r>
            <a:endParaRPr lang="cs-CZ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4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</Words>
  <Application>Microsoft Office PowerPoint</Application>
  <PresentationFormat>Předvádění na obrazovce (4:3)</PresentationFormat>
  <Paragraphs>2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Skola_2</dc:creator>
  <cp:lastModifiedBy>Skola_2</cp:lastModifiedBy>
  <cp:revision>3</cp:revision>
  <dcterms:created xsi:type="dcterms:W3CDTF">2020-03-27T07:34:26Z</dcterms:created>
  <dcterms:modified xsi:type="dcterms:W3CDTF">2020-03-29T08:16:39Z</dcterms:modified>
</cp:coreProperties>
</file>