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2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01.12.2020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"/>
            <a:ext cx="9144000" cy="4576366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16016" y="68826"/>
            <a:ext cx="4320480" cy="4248472"/>
          </a:xfrm>
        </p:spPr>
        <p:txBody>
          <a:bodyPr>
            <a:normAutofit fontScale="90000"/>
          </a:bodyPr>
          <a:lstStyle/>
          <a:p>
            <a:pPr algn="r"/>
            <a:r>
              <a:rPr lang="cs-CZ" sz="5300" b="1" dirty="0" smtClean="0">
                <a:solidFill>
                  <a:srgbClr val="FFC000"/>
                </a:solidFill>
              </a:rPr>
              <a:t>JARNÍ KAVÁRNA ŽÁKŮ</a:t>
            </a:r>
            <a:r>
              <a:rPr lang="cs-CZ" sz="1500" b="1" dirty="0" smtClean="0">
                <a:solidFill>
                  <a:srgbClr val="FFC000"/>
                </a:solidFill>
              </a:rPr>
              <a:t/>
            </a:r>
            <a:br>
              <a:rPr lang="cs-CZ" sz="1500" b="1" dirty="0" smtClean="0">
                <a:solidFill>
                  <a:srgbClr val="FFC000"/>
                </a:solidFill>
              </a:rPr>
            </a:br>
            <a:r>
              <a:rPr lang="cs-CZ" sz="4800" b="1" dirty="0" smtClean="0">
                <a:solidFill>
                  <a:srgbClr val="FFC000"/>
                </a:solidFill>
              </a:rPr>
              <a:t> </a:t>
            </a:r>
            <a:br>
              <a:rPr lang="cs-CZ" sz="4800" b="1" dirty="0" smtClean="0">
                <a:solidFill>
                  <a:srgbClr val="FFC000"/>
                </a:solidFill>
              </a:rPr>
            </a:br>
            <a:r>
              <a:rPr lang="cs-CZ" sz="4000" b="1" dirty="0" smtClean="0">
                <a:solidFill>
                  <a:srgbClr val="FFC000"/>
                </a:solidFill>
              </a:rPr>
              <a:t>Střední školy </a:t>
            </a:r>
            <a:br>
              <a:rPr lang="cs-CZ" sz="4000" b="1" dirty="0" smtClean="0">
                <a:solidFill>
                  <a:srgbClr val="FFC000"/>
                </a:solidFill>
              </a:rPr>
            </a:br>
            <a:r>
              <a:rPr lang="cs-CZ" sz="4000" b="1" dirty="0" smtClean="0">
                <a:solidFill>
                  <a:srgbClr val="FFC000"/>
                </a:solidFill>
              </a:rPr>
              <a:t>Slezské diakonie Český Těšín</a:t>
            </a:r>
            <a:endParaRPr lang="cs-CZ" sz="4000" b="1" dirty="0">
              <a:solidFill>
                <a:srgbClr val="FFC00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0" y="5085184"/>
            <a:ext cx="9144000" cy="1080120"/>
          </a:xfrm>
          <a:solidFill>
            <a:srgbClr val="663300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3000" b="1" dirty="0" smtClean="0">
                <a:solidFill>
                  <a:srgbClr val="FFC000"/>
                </a:solidFill>
              </a:rPr>
              <a:t>Kavárna žáků se uskuteční 9. března 2020, za finanční podpory města Český Těšín. Těšíme na Vaši návštěvu.</a:t>
            </a:r>
            <a:endParaRPr lang="cs-CZ" sz="3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216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" y="188640"/>
            <a:ext cx="923864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0265">
            <a:off x="382916" y="3404233"/>
            <a:ext cx="3292963" cy="18440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2852936"/>
          </a:xfrm>
        </p:spPr>
        <p:txBody>
          <a:bodyPr>
            <a:normAutofit fontScale="90000"/>
          </a:bodyPr>
          <a:lstStyle/>
          <a:p>
            <a:r>
              <a:rPr lang="cs-CZ" sz="67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KAVÁRNA ŽÁKŮ</a:t>
            </a:r>
            <a:br>
              <a:rPr lang="cs-CZ" sz="67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cs-CZ" sz="3600" b="1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SŠ SLEZSKÉ DIAKONIE</a:t>
            </a:r>
            <a:r>
              <a:rPr lang="cs-CZ" sz="600" b="1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cs-CZ" sz="600" b="1" dirty="0" smtClean="0">
                <a:solidFill>
                  <a:srgbClr val="663300"/>
                </a:solidFill>
                <a:latin typeface="Arial Black" panose="020B0A04020102020204" pitchFamily="34" charset="0"/>
              </a:rPr>
            </a:br>
            <a:r>
              <a:rPr lang="cs-CZ" sz="3300" b="1" spc="100" dirty="0" smtClean="0">
                <a:solidFill>
                  <a:schemeClr val="bg2">
                    <a:lumMod val="90000"/>
                  </a:schemeClr>
                </a:solidFill>
                <a:latin typeface="Arial Black" panose="020B0A04020102020204" pitchFamily="34" charset="0"/>
              </a:rPr>
              <a:t>ZA PODPORY MĚSTA ČESKÝ TĚŠÍN</a:t>
            </a:r>
            <a:r>
              <a:rPr lang="cs-CZ" b="1" dirty="0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cs-CZ" b="1" dirty="0">
                <a:solidFill>
                  <a:srgbClr val="663300"/>
                </a:solidFill>
                <a:latin typeface="Arial Black" panose="020B0A04020102020204" pitchFamily="34" charset="0"/>
              </a:rPr>
            </a:br>
            <a:r>
              <a:rPr lang="cs-CZ" sz="3600" b="1" dirty="0" smtClean="0">
                <a:solidFill>
                  <a:schemeClr val="bg2">
                    <a:lumMod val="90000"/>
                  </a:schemeClr>
                </a:solidFill>
                <a:latin typeface="Arial Black" panose="020B0A04020102020204" pitchFamily="34" charset="0"/>
              </a:rPr>
              <a:t>1. 12. 2020 v 10:00 hod</a:t>
            </a:r>
            <a:endParaRPr lang="cs-CZ" sz="3600" b="1" dirty="0">
              <a:solidFill>
                <a:schemeClr val="bg2">
                  <a:lumMod val="9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359" y="5957377"/>
            <a:ext cx="934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chemeClr val="bg2">
                    <a:lumMod val="90000"/>
                  </a:schemeClr>
                </a:solidFill>
                <a:latin typeface="Arial Black" panose="020B0A04020102020204" pitchFamily="34" charset="0"/>
              </a:rPr>
              <a:t>TÍMTO DĚKUJEME  MĚSTU ČESKÝ TĚŠÍN, ZA FINANČNÍ PODPORU </a:t>
            </a:r>
            <a:endParaRPr lang="cs-CZ" b="1" dirty="0">
              <a:solidFill>
                <a:schemeClr val="bg2">
                  <a:lumMod val="9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38272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35</Words>
  <Application>Microsoft Office PowerPoint</Application>
  <PresentationFormat>Předvádění na obrazovce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JARNÍ KAVÁRNA ŽÁKŮ   Střední školy  Slezské diakonie Český Těšín</vt:lpstr>
      <vt:lpstr>KAVÁRNA ŽÁKŮ SŠ SLEZSKÉ DIAKONIE ZA PODPORY MĚSTA ČESKÝ TĚŠÍN 1. 12. 2020 v 10:00 hod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rostislav zerava</dc:creator>
  <cp:lastModifiedBy>Irena</cp:lastModifiedBy>
  <cp:revision>8</cp:revision>
  <dcterms:created xsi:type="dcterms:W3CDTF">2020-11-30T15:36:24Z</dcterms:created>
  <dcterms:modified xsi:type="dcterms:W3CDTF">2020-12-01T07:51:32Z</dcterms:modified>
</cp:coreProperties>
</file>