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FF5050"/>
    <a:srgbClr val="FF9900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747" y="165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2A7E-860D-49E7-B1DC-9E011A5A0215}" type="datetimeFigureOut">
              <a:rPr lang="cs-CZ" smtClean="0"/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D8CF6-E0A0-4204-8856-FEA6DA95ED1F}" type="slidenum">
              <a:rPr lang="cs-CZ" smtClean="0"/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logo_skola_sd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00" y="495300"/>
            <a:ext cx="391541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621789" y="1000124"/>
            <a:ext cx="444500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Mateřská škola, základní škola </a:t>
            </a:r>
            <a:r>
              <a:rPr lang="cs-CZ" sz="1200" b="1" dirty="0"/>
              <a:t>a střední škola Slezské diakonie,</a:t>
            </a:r>
            <a:endParaRPr lang="cs-CZ" sz="1200" b="1" dirty="0"/>
          </a:p>
          <a:p>
            <a:r>
              <a:rPr lang="cs-CZ" sz="1200" b="1" dirty="0" smtClean="0"/>
              <a:t>                          odloučené </a:t>
            </a:r>
            <a:r>
              <a:rPr lang="cs-CZ" sz="1200" b="1" dirty="0"/>
              <a:t>pracoviště </a:t>
            </a:r>
            <a:r>
              <a:rPr lang="cs-CZ" sz="1200" b="1" dirty="0" smtClean="0"/>
              <a:t>Bohumín</a:t>
            </a:r>
            <a:endParaRPr lang="cs-CZ" sz="1200" b="1" dirty="0" smtClean="0"/>
          </a:p>
          <a:p>
            <a:r>
              <a:rPr lang="cs-CZ" dirty="0"/>
              <a:t>Nerudova 1041, Nový Bohumín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82513" y="1590080"/>
            <a:ext cx="53714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C00000"/>
                </a:solidFill>
                <a:latin typeface="Book Antiqua" panose="02040602050305030304" pitchFamily="18" charset="0"/>
              </a:rPr>
              <a:t>ZÁPIS DO MŠ </a:t>
            </a:r>
            <a:r>
              <a:rPr lang="cs-CZ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SPECIÁLNÍ</a:t>
            </a:r>
            <a:endParaRPr lang="cs-CZ" sz="32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5.5.2022  8:00-14:00</a:t>
            </a:r>
            <a:endParaRPr lang="cs-CZ" sz="32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15579" y="2704190"/>
            <a:ext cx="4305333" cy="1999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sz="1600" b="1" dirty="0"/>
              <a:t>Podání žádosti</a:t>
            </a:r>
            <a:endParaRPr lang="cs-CZ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/>
              <a:t>Formulář ŽÁDOST O PŘIJETÍ DÍTĚTE je k dispozici v MŠ nebo na </a:t>
            </a:r>
            <a:r>
              <a:rPr lang="cs-CZ" sz="1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www. skolasd.eu,</a:t>
            </a:r>
            <a:r>
              <a:rPr lang="cs-CZ" sz="14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cs-CZ" sz="14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/>
              <a:t>K žádosti přiložte DOPORUČENÍ SPC,</a:t>
            </a:r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 smtClean="0"/>
              <a:t>K zápisu doneste občanský průkaz a rodný list dítěte</a:t>
            </a:r>
            <a:endParaRPr lang="cs-CZ" sz="1400" dirty="0" smtClean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39257" y="2692845"/>
            <a:ext cx="665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Přijímáme děti s </a:t>
            </a:r>
            <a:r>
              <a:rPr lang="cs-CZ" sz="1400" dirty="0" smtClean="0"/>
              <a:t>mentálním</a:t>
            </a:r>
            <a:r>
              <a:rPr lang="cs-CZ" sz="1400" dirty="0"/>
              <a:t> </a:t>
            </a:r>
            <a:r>
              <a:rPr lang="cs-CZ" sz="1400" dirty="0" smtClean="0"/>
              <a:t>postižením, autismem a </a:t>
            </a:r>
            <a:r>
              <a:rPr lang="cs-CZ" sz="1400" dirty="0"/>
              <a:t>kombinovaným postižením </a:t>
            </a:r>
            <a:r>
              <a:rPr lang="cs-CZ" sz="1400" dirty="0" smtClean="0"/>
              <a:t> více vad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49579" y="7961194"/>
            <a:ext cx="2764988" cy="176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300" b="1" dirty="0"/>
              <a:t>Naše mateřská škola speciální nabízí:</a:t>
            </a:r>
            <a:endParaRPr lang="cs-CZ" sz="1300" b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sz="1300" dirty="0"/>
              <a:t>Individuální přístup</a:t>
            </a:r>
            <a:endParaRPr lang="cs-CZ" sz="1300" dirty="0"/>
          </a:p>
          <a:p>
            <a:pPr marL="285750" indent="-285750">
              <a:buFontTx/>
              <a:buChar char="-"/>
            </a:pPr>
            <a:r>
              <a:rPr lang="cs-CZ" sz="1300" dirty="0"/>
              <a:t>Vzdělávání v malém kolektivu </a:t>
            </a:r>
            <a:r>
              <a:rPr lang="cs-CZ" sz="1300" dirty="0" smtClean="0"/>
              <a:t>dětí</a:t>
            </a:r>
            <a:endParaRPr lang="cs-CZ" sz="1300" dirty="0"/>
          </a:p>
          <a:p>
            <a:pPr marL="285750" indent="-285750">
              <a:buFontTx/>
              <a:buChar char="-"/>
            </a:pPr>
            <a:r>
              <a:rPr lang="cs-CZ" sz="1300" dirty="0" err="1" smtClean="0"/>
              <a:t>Snoezelen</a:t>
            </a:r>
            <a:r>
              <a:rPr lang="cs-CZ" sz="1300" dirty="0"/>
              <a:t> </a:t>
            </a:r>
            <a:r>
              <a:rPr lang="cs-CZ" sz="1300" dirty="0" smtClean="0"/>
              <a:t>koncept</a:t>
            </a:r>
            <a:endParaRPr lang="cs-CZ" sz="1300" dirty="0" smtClean="0"/>
          </a:p>
          <a:p>
            <a:pPr marL="285750" indent="-285750">
              <a:buFontTx/>
              <a:buChar char="-"/>
            </a:pPr>
            <a:r>
              <a:rPr lang="cs-CZ" sz="1300" dirty="0" smtClean="0"/>
              <a:t>Canisterapie</a:t>
            </a:r>
            <a:endParaRPr lang="cs-CZ" sz="1300" dirty="0"/>
          </a:p>
          <a:p>
            <a:pPr marL="285750" indent="-285750">
              <a:buFontTx/>
              <a:buChar char="-"/>
            </a:pPr>
            <a:r>
              <a:rPr lang="cs-CZ" sz="1300" dirty="0"/>
              <a:t>Solná jeskyně, …</a:t>
            </a:r>
            <a:endParaRPr lang="cs-CZ" sz="1300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118699" y="4266212"/>
            <a:ext cx="2228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 </a:t>
            </a:r>
            <a:endParaRPr lang="cs-CZ" sz="1400" dirty="0"/>
          </a:p>
          <a:p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033697" y="8007904"/>
            <a:ext cx="2346325" cy="1460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300" b="1" u="sng" dirty="0"/>
              <a:t>Kontakt:</a:t>
            </a:r>
            <a:endParaRPr lang="cs-CZ" sz="1300" b="1" u="sng" dirty="0"/>
          </a:p>
          <a:p>
            <a:pPr fontAlgn="t"/>
            <a:r>
              <a:rPr lang="cs-CZ" sz="1300" dirty="0"/>
              <a:t>Mgr. Maria </a:t>
            </a:r>
            <a:r>
              <a:rPr lang="cs-CZ" sz="1300" dirty="0" err="1"/>
              <a:t>Gałuszková</a:t>
            </a:r>
            <a:r>
              <a:rPr lang="cs-CZ" sz="1300" dirty="0"/>
              <a:t>,</a:t>
            </a:r>
            <a:endParaRPr lang="cs-CZ" sz="1300" dirty="0"/>
          </a:p>
          <a:p>
            <a:pPr fontAlgn="t"/>
            <a:r>
              <a:rPr lang="cs-CZ" sz="1300" dirty="0"/>
              <a:t>vedoucí odloučeného pracoviště</a:t>
            </a:r>
            <a:endParaRPr lang="cs-CZ" sz="1300" dirty="0"/>
          </a:p>
          <a:p>
            <a:pPr fontAlgn="t"/>
            <a:r>
              <a:rPr lang="cs-CZ" sz="1300" dirty="0"/>
              <a:t>tel</a:t>
            </a:r>
            <a:r>
              <a:rPr lang="cs-CZ" sz="1300" dirty="0" smtClean="0"/>
              <a:t>.: + 420 </a:t>
            </a:r>
            <a:r>
              <a:rPr lang="cs-CZ" sz="1300" dirty="0"/>
              <a:t>733 142 422</a:t>
            </a:r>
            <a:endParaRPr lang="cs-CZ" sz="1300" dirty="0"/>
          </a:p>
          <a:p>
            <a:pPr fontAlgn="t"/>
            <a:endParaRPr lang="cs-CZ" sz="1300" dirty="0"/>
          </a:p>
          <a:p>
            <a:pPr fontAlgn="t"/>
            <a:endParaRPr lang="cs-CZ" sz="1200" dirty="0"/>
          </a:p>
          <a:p>
            <a:pPr fontAlgn="t"/>
            <a:endParaRPr lang="cs-CZ" sz="1200" dirty="0" smtClean="0"/>
          </a:p>
        </p:txBody>
      </p:sp>
      <p:sp>
        <p:nvSpPr>
          <p:cNvPr id="17" name="TextovéPole 16"/>
          <p:cNvSpPr txBox="1"/>
          <p:nvPr/>
        </p:nvSpPr>
        <p:spPr>
          <a:xfrm>
            <a:off x="2223706" y="9256811"/>
            <a:ext cx="2382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/>
              <a:t>Více informací na www.skolasd.eu</a:t>
            </a:r>
            <a:endParaRPr lang="cs-CZ" sz="12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71"/>
          <a:stretch>
            <a:fillRect/>
          </a:stretch>
        </p:blipFill>
        <p:spPr>
          <a:xfrm>
            <a:off x="998529" y="5492257"/>
            <a:ext cx="4832543" cy="24887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699</Words>
  <Application>WPS Presentation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Book Antiqua</vt:lpstr>
      <vt:lpstr>Calibri</vt:lpstr>
      <vt:lpstr>Microsoft YaHei</vt:lpstr>
      <vt:lpstr>Arial Unicode MS</vt:lpstr>
      <vt:lpstr>Calibri Light</vt:lpstr>
      <vt:lpstr>Motiv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Sikorová</dc:creator>
  <cp:lastModifiedBy>N.Bohumín</cp:lastModifiedBy>
  <cp:revision>28</cp:revision>
  <dcterms:created xsi:type="dcterms:W3CDTF">2020-04-17T10:52:00Z</dcterms:created>
  <dcterms:modified xsi:type="dcterms:W3CDTF">2022-04-25T06:46:21Z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6BDABBA2B56F452EA9849727BC730B98</vt:lpwstr>
  </property>
  <property fmtid="{D5CDD505-2E9C-101B-9397-08002B2CF9AE}" pid="3" name="KSOProductBuildVer">
    <vt:lpwstr>1045-11.2.0.11074</vt:lpwstr>
  </property>
</Properties>
</file>